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1" Type="http://schemas.openxmlformats.org/officeDocument/2006/relationships/image" Target="../media/image12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Relationship Id="rId12" Type="http://schemas.openxmlformats.org/officeDocument/2006/relationships/image" Target="../media/image135.png"/><Relationship Id="rId13" Type="http://schemas.openxmlformats.org/officeDocument/2006/relationships/image" Target="../media/image136.png"/><Relationship Id="rId14" Type="http://schemas.openxmlformats.org/officeDocument/2006/relationships/image" Target="../media/image137.png"/><Relationship Id="rId15" Type="http://schemas.openxmlformats.org/officeDocument/2006/relationships/image" Target="../media/image138.png"/><Relationship Id="rId16" Type="http://schemas.openxmlformats.org/officeDocument/2006/relationships/image" Target="../media/image139.png"/><Relationship Id="rId17" Type="http://schemas.openxmlformats.org/officeDocument/2006/relationships/image" Target="../media/image140.png"/><Relationship Id="rId18" Type="http://schemas.openxmlformats.org/officeDocument/2006/relationships/image" Target="../media/image141.png"/><Relationship Id="rId19" Type="http://schemas.openxmlformats.org/officeDocument/2006/relationships/image" Target="../media/image142.png"/><Relationship Id="rId20" Type="http://schemas.openxmlformats.org/officeDocument/2006/relationships/image" Target="../media/image14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9.png"/><Relationship Id="rId8" Type="http://schemas.openxmlformats.org/officeDocument/2006/relationships/image" Target="../media/image150.png"/><Relationship Id="rId9" Type="http://schemas.openxmlformats.org/officeDocument/2006/relationships/image" Target="../media/image15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5" Type="http://schemas.openxmlformats.org/officeDocument/2006/relationships/image" Target="../media/image155.png"/><Relationship Id="rId6" Type="http://schemas.openxmlformats.org/officeDocument/2006/relationships/image" Target="../media/image156.png"/><Relationship Id="rId7" Type="http://schemas.openxmlformats.org/officeDocument/2006/relationships/image" Target="../media/image157.png"/><Relationship Id="rId8" Type="http://schemas.openxmlformats.org/officeDocument/2006/relationships/image" Target="../media/image158.png"/><Relationship Id="rId9" Type="http://schemas.openxmlformats.org/officeDocument/2006/relationships/image" Target="../media/image159.png"/><Relationship Id="rId10" Type="http://schemas.openxmlformats.org/officeDocument/2006/relationships/image" Target="../media/image160.png"/><Relationship Id="rId11" Type="http://schemas.openxmlformats.org/officeDocument/2006/relationships/image" Target="../media/image16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Relationship Id="rId4" Type="http://schemas.openxmlformats.org/officeDocument/2006/relationships/image" Target="../media/image174.png"/><Relationship Id="rId5" Type="http://schemas.openxmlformats.org/officeDocument/2006/relationships/image" Target="../media/image175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Relationship Id="rId12" Type="http://schemas.openxmlformats.org/officeDocument/2006/relationships/image" Target="../media/image186.png"/><Relationship Id="rId13" Type="http://schemas.openxmlformats.org/officeDocument/2006/relationships/image" Target="../media/image187.png"/><Relationship Id="rId14" Type="http://schemas.openxmlformats.org/officeDocument/2006/relationships/image" Target="../media/image188.png"/><Relationship Id="rId15" Type="http://schemas.openxmlformats.org/officeDocument/2006/relationships/image" Target="../media/image189.png"/><Relationship Id="rId16" Type="http://schemas.openxmlformats.org/officeDocument/2006/relationships/image" Target="../media/image190.png"/><Relationship Id="rId17" Type="http://schemas.openxmlformats.org/officeDocument/2006/relationships/image" Target="../media/image191.png"/><Relationship Id="rId18" Type="http://schemas.openxmlformats.org/officeDocument/2006/relationships/image" Target="../media/image192.png"/><Relationship Id="rId19" Type="http://schemas.openxmlformats.org/officeDocument/2006/relationships/image" Target="../media/image193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0.png"/><Relationship Id="rId3" Type="http://schemas.openxmlformats.org/officeDocument/2006/relationships/image" Target="../media/image201.png"/><Relationship Id="rId4" Type="http://schemas.openxmlformats.org/officeDocument/2006/relationships/image" Target="../media/image202.png"/><Relationship Id="rId5" Type="http://schemas.openxmlformats.org/officeDocument/2006/relationships/image" Target="../media/image203.png"/><Relationship Id="rId6" Type="http://schemas.openxmlformats.org/officeDocument/2006/relationships/image" Target="../media/image20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openxmlformats.org/officeDocument/2006/relationships/image" Target="../media/image35.png"/><Relationship Id="rId19" Type="http://schemas.openxmlformats.org/officeDocument/2006/relationships/image" Target="../media/image36.png"/><Relationship Id="rId20" Type="http://schemas.openxmlformats.org/officeDocument/2006/relationships/image" Target="../media/image37.png"/><Relationship Id="rId21" Type="http://schemas.openxmlformats.org/officeDocument/2006/relationships/image" Target="../media/image38.png"/><Relationship Id="rId22" Type="http://schemas.openxmlformats.org/officeDocument/2006/relationships/image" Target="../media/image39.png"/><Relationship Id="rId23" Type="http://schemas.openxmlformats.org/officeDocument/2006/relationships/image" Target="../media/image40.png"/><Relationship Id="rId24" Type="http://schemas.openxmlformats.org/officeDocument/2006/relationships/image" Target="../media/image41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pn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Relationship Id="rId8" Type="http://schemas.openxmlformats.org/officeDocument/2006/relationships/image" Target="../media/image211.png"/><Relationship Id="rId9" Type="http://schemas.openxmlformats.org/officeDocument/2006/relationships/image" Target="../media/image212.png"/><Relationship Id="rId10" Type="http://schemas.openxmlformats.org/officeDocument/2006/relationships/image" Target="../media/image213.png"/><Relationship Id="rId11" Type="http://schemas.openxmlformats.org/officeDocument/2006/relationships/image" Target="../media/image214.png"/><Relationship Id="rId12" Type="http://schemas.openxmlformats.org/officeDocument/2006/relationships/image" Target="../media/image215.png"/><Relationship Id="rId13" Type="http://schemas.openxmlformats.org/officeDocument/2006/relationships/image" Target="../media/image216.png"/><Relationship Id="rId14" Type="http://schemas.openxmlformats.org/officeDocument/2006/relationships/image" Target="../media/image217.png"/><Relationship Id="rId15" Type="http://schemas.openxmlformats.org/officeDocument/2006/relationships/image" Target="../media/image218.png"/><Relationship Id="rId16" Type="http://schemas.openxmlformats.org/officeDocument/2006/relationships/image" Target="../media/image219.png"/><Relationship Id="rId17" Type="http://schemas.openxmlformats.org/officeDocument/2006/relationships/image" Target="../media/image220.png"/><Relationship Id="rId18" Type="http://schemas.openxmlformats.org/officeDocument/2006/relationships/image" Target="../media/image221.png"/><Relationship Id="rId19" Type="http://schemas.openxmlformats.org/officeDocument/2006/relationships/image" Target="../media/image222.png"/><Relationship Id="rId20" Type="http://schemas.openxmlformats.org/officeDocument/2006/relationships/image" Target="../media/image223.png"/><Relationship Id="rId21" Type="http://schemas.openxmlformats.org/officeDocument/2006/relationships/image" Target="../media/image224.png"/><Relationship Id="rId22" Type="http://schemas.openxmlformats.org/officeDocument/2006/relationships/image" Target="../media/image225.png"/><Relationship Id="rId23" Type="http://schemas.openxmlformats.org/officeDocument/2006/relationships/image" Target="../media/image226.png"/><Relationship Id="rId24" Type="http://schemas.openxmlformats.org/officeDocument/2006/relationships/image" Target="../media/image227.png"/><Relationship Id="rId25" Type="http://schemas.openxmlformats.org/officeDocument/2006/relationships/image" Target="../media/image228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Relationship Id="rId9" Type="http://schemas.openxmlformats.org/officeDocument/2006/relationships/image" Target="../media/image81.png"/><Relationship Id="rId10" Type="http://schemas.openxmlformats.org/officeDocument/2006/relationships/image" Target="../media/image82.png"/><Relationship Id="rId11" Type="http://schemas.openxmlformats.org/officeDocument/2006/relationships/image" Target="../media/image8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Relationship Id="rId12" Type="http://schemas.openxmlformats.org/officeDocument/2006/relationships/image" Target="../media/image10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476190"/>
            <a:ext cx="18285714" cy="3981326"/>
            <a:chOff x="0" y="6476190"/>
            <a:chExt cx="18285714" cy="3981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76190"/>
              <a:ext cx="18285714" cy="398132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335320" y="1198533"/>
            <a:ext cx="6044874" cy="104078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73719" y="5351721"/>
            <a:ext cx="12145329" cy="5285467"/>
            <a:chOff x="3073719" y="5351721"/>
            <a:chExt cx="12145329" cy="52854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73719" y="5351721"/>
              <a:ext cx="12145329" cy="52854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311802" y="1868471"/>
            <a:ext cx="351186" cy="2019234"/>
            <a:chOff x="3311802" y="1868471"/>
            <a:chExt cx="351186" cy="201923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344797" y="1921555"/>
              <a:ext cx="25495" cy="1927140"/>
              <a:chOff x="3344797" y="1921555"/>
              <a:chExt cx="25495" cy="192714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1600000">
                <a:off x="3344797" y="1921555"/>
                <a:ext cx="25495" cy="19271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311802" y="1868471"/>
              <a:ext cx="91484" cy="91484"/>
              <a:chOff x="3311802" y="1868471"/>
              <a:chExt cx="91484" cy="91484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6200000">
                <a:off x="3311802" y="1868471"/>
                <a:ext cx="91484" cy="9148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3318753" y="3810123"/>
              <a:ext cx="77582" cy="77582"/>
              <a:chOff x="3318753" y="3810123"/>
              <a:chExt cx="77582" cy="7758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18753" y="3810123"/>
                <a:ext cx="77582" cy="77582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3497518" y="1767275"/>
              <a:ext cx="25495" cy="305443"/>
              <a:chOff x="3497518" y="1767275"/>
              <a:chExt cx="25495" cy="30544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16200000">
                <a:off x="3497518" y="1767275"/>
                <a:ext cx="25495" cy="30544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497518" y="3698469"/>
              <a:ext cx="25495" cy="305443"/>
              <a:chOff x="3497518" y="3698469"/>
              <a:chExt cx="25495" cy="30544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16200000">
                <a:off x="3497518" y="3698469"/>
                <a:ext cx="25495" cy="305443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3898652" y="1732594"/>
            <a:ext cx="11627674" cy="2155111"/>
            <a:chOff x="3898652" y="1732594"/>
            <a:chExt cx="11627674" cy="2155111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591342" y="-3780762"/>
              <a:ext cx="25346" cy="11410727"/>
              <a:chOff x="9591342" y="-3780762"/>
              <a:chExt cx="25346" cy="1141072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6200000">
                <a:off x="9591342" y="-3780762"/>
                <a:ext cx="25346" cy="1141072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192080" y="1732594"/>
              <a:ext cx="334245" cy="289471"/>
              <a:chOff x="15192080" y="1732594"/>
              <a:chExt cx="334245" cy="289471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192080" y="1732594"/>
                <a:ext cx="334245" cy="289471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5306750" y="3796758"/>
              <a:ext cx="90947" cy="90947"/>
              <a:chOff x="15306750" y="3796758"/>
              <a:chExt cx="90947" cy="9094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16200000">
                <a:off x="15306750" y="3796758"/>
                <a:ext cx="90947" cy="90947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4284072" y="2814834"/>
              <a:ext cx="25346" cy="2079617"/>
              <a:chOff x="14284072" y="2814834"/>
              <a:chExt cx="25346" cy="2079617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-16200000">
                <a:off x="14284072" y="2814834"/>
                <a:ext cx="25346" cy="2079617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5341780" y="1917679"/>
              <a:ext cx="25346" cy="1915820"/>
              <a:chOff x="15341780" y="1917679"/>
              <a:chExt cx="25346" cy="1915820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 rot="-21600000">
                <a:off x="15341780" y="1917679"/>
                <a:ext cx="25346" cy="191582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3132530" y="5031116"/>
            <a:ext cx="12107296" cy="5254598"/>
            <a:chOff x="3132530" y="5031116"/>
            <a:chExt cx="12107296" cy="525459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32530" y="5031116"/>
              <a:ext cx="12107296" cy="525459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664848" y="9495085"/>
            <a:ext cx="495696" cy="250305"/>
            <a:chOff x="15664848" y="9495085"/>
            <a:chExt cx="495696" cy="25030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664848" y="9495085"/>
              <a:ext cx="495696" cy="250305"/>
            </a:xfrm>
            <a:prstGeom prst="rect">
              <a:avLst/>
            </a:prstGeom>
          </p:spPr>
        </p:pic>
      </p:grpSp>
      <p:pic>
        <p:nvPicPr>
          <p:cNvPr id="49" name="Object 4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07898" y="1764748"/>
            <a:ext cx="13804748" cy="27580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081669" y="4493925"/>
            <a:ext cx="1460335" cy="756744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82710" y="4546209"/>
            <a:ext cx="4285963" cy="6914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115830"/>
            <a:ext cx="18304762" cy="8169884"/>
            <a:chOff x="-19048" y="2115830"/>
            <a:chExt cx="18304762" cy="8169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115830"/>
              <a:ext cx="18304762" cy="8169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610039"/>
            <a:ext cx="8449222" cy="7446127"/>
            <a:chOff x="9142857" y="2610039"/>
            <a:chExt cx="8449222" cy="7446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610039"/>
              <a:ext cx="8449222" cy="7446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4337" y="2712999"/>
            <a:ext cx="8332936" cy="7248391"/>
            <a:chOff x="9194337" y="2712999"/>
            <a:chExt cx="8332936" cy="72483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4337" y="2712999"/>
              <a:ext cx="8332936" cy="72483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635" y="2610039"/>
            <a:ext cx="8439698" cy="7446127"/>
            <a:chOff x="693635" y="2610039"/>
            <a:chExt cx="8439698" cy="7446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35" y="2610039"/>
              <a:ext cx="8439698" cy="7446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02" y="1167616"/>
            <a:ext cx="2564822" cy="10876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7627" y="-144914"/>
            <a:ext cx="4937049" cy="2216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765" y="3865942"/>
            <a:ext cx="8528342" cy="15475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64759" y="5884488"/>
            <a:ext cx="9425094" cy="10765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19871" y="7180413"/>
            <a:ext cx="8391534" cy="17240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82960" y="-124091"/>
            <a:ext cx="872093" cy="103431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115830"/>
            <a:ext cx="18304762" cy="8169884"/>
            <a:chOff x="-19048" y="2115830"/>
            <a:chExt cx="18304762" cy="8169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115830"/>
              <a:ext cx="18304762" cy="8169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3635" y="3081807"/>
            <a:ext cx="8439698" cy="6974359"/>
            <a:chOff x="693635" y="3081807"/>
            <a:chExt cx="8439698" cy="69743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635" y="3081807"/>
              <a:ext cx="8439698" cy="69743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808303"/>
            <a:ext cx="8449222" cy="7247863"/>
            <a:chOff x="9142857" y="2808303"/>
            <a:chExt cx="8449222" cy="72478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808303"/>
              <a:ext cx="8449222" cy="72478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635" y="2808303"/>
            <a:ext cx="8439698" cy="7247863"/>
            <a:chOff x="693635" y="2808303"/>
            <a:chExt cx="8439698" cy="72478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35" y="2808303"/>
              <a:ext cx="8439698" cy="7247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545434" y="5091926"/>
            <a:ext cx="736101" cy="759818"/>
            <a:chOff x="4545434" y="5091926"/>
            <a:chExt cx="736101" cy="7598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4545434" y="5091926"/>
              <a:ext cx="736101" cy="7598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545434" y="7455785"/>
            <a:ext cx="736101" cy="759818"/>
            <a:chOff x="4545434" y="7455785"/>
            <a:chExt cx="736101" cy="75981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4545434" y="7455785"/>
              <a:ext cx="736101" cy="75981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9418" y="5091926"/>
            <a:ext cx="736101" cy="759818"/>
            <a:chOff x="12999418" y="5091926"/>
            <a:chExt cx="736101" cy="75981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12999418" y="5091926"/>
              <a:ext cx="736101" cy="7598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999418" y="7455785"/>
            <a:ext cx="736101" cy="759818"/>
            <a:chOff x="12999418" y="7455785"/>
            <a:chExt cx="736101" cy="7598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12999418" y="7455785"/>
              <a:ext cx="736101" cy="75981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6902" y="1167616"/>
            <a:ext cx="2587937" cy="108768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447627" y="-144914"/>
            <a:ext cx="4937049" cy="221648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654841" y="2123805"/>
            <a:ext cx="9409856" cy="107650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6645" y="3801094"/>
            <a:ext cx="8986642" cy="1028080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04789" y="6173166"/>
            <a:ext cx="7979537" cy="102808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60941" y="8469958"/>
            <a:ext cx="5916975" cy="102808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89229" y="2123805"/>
            <a:ext cx="9425094" cy="1076504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118104" y="3801094"/>
            <a:ext cx="9514604" cy="102808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555685" y="8469961"/>
            <a:ext cx="6650204" cy="102808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15256" y="6173161"/>
            <a:ext cx="8889204" cy="102808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571532" y="-124091"/>
            <a:ext cx="918150" cy="10343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265" y="0"/>
            <a:ext cx="4595894" cy="10285714"/>
            <a:chOff x="-140265" y="0"/>
            <a:chExt cx="459589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265" y="0"/>
              <a:ext cx="459589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55629" y="3000926"/>
            <a:ext cx="13840026" cy="6769357"/>
            <a:chOff x="4455629" y="3000926"/>
            <a:chExt cx="13840026" cy="67693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5629" y="3000926"/>
              <a:ext cx="13840026" cy="67693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476408" y="498701"/>
            <a:ext cx="6920013" cy="2617029"/>
            <a:chOff x="4476408" y="498701"/>
            <a:chExt cx="6920013" cy="26170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76408" y="498701"/>
              <a:ext cx="6920013" cy="26170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375642" y="477922"/>
            <a:ext cx="6674049" cy="2098701"/>
            <a:chOff x="11375642" y="477922"/>
            <a:chExt cx="6674049" cy="20987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75642" y="477922"/>
              <a:ext cx="6674049" cy="209870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04764" y="-81872"/>
            <a:ext cx="5258961" cy="26102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962" y="1538319"/>
            <a:ext cx="2583983" cy="107241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196938" y="9801995"/>
            <a:ext cx="21114164" cy="76362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616770" y="9522132"/>
            <a:ext cx="866045" cy="103880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265" y="0"/>
            <a:ext cx="4595894" cy="10285714"/>
            <a:chOff x="-140265" y="0"/>
            <a:chExt cx="459589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265" y="0"/>
              <a:ext cx="459589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18084" y="1020097"/>
            <a:ext cx="6755356" cy="4097286"/>
            <a:chOff x="4818084" y="1020097"/>
            <a:chExt cx="6755356" cy="40972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18084" y="1020097"/>
              <a:ext cx="6755356" cy="40972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46351" y="1020097"/>
            <a:ext cx="5903458" cy="4097286"/>
            <a:chOff x="11846351" y="1020097"/>
            <a:chExt cx="5903458" cy="40972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46351" y="1020097"/>
              <a:ext cx="5903458" cy="409728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04764" y="-81872"/>
            <a:ext cx="5258961" cy="261028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962" y="1538321"/>
            <a:ext cx="3279783" cy="107241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16770" y="9525770"/>
            <a:ext cx="918150" cy="103153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74047" y="142661"/>
            <a:ext cx="8527780" cy="9941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03997" y="5260028"/>
            <a:ext cx="5643147" cy="167794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037603" y="7309469"/>
            <a:ext cx="15567885" cy="236924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705741" y="5260028"/>
            <a:ext cx="4138966" cy="167794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265" y="0"/>
            <a:ext cx="4595894" cy="10285714"/>
            <a:chOff x="-140265" y="0"/>
            <a:chExt cx="459589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265" y="0"/>
              <a:ext cx="459589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67460" y="4049788"/>
            <a:ext cx="11866716" cy="5698783"/>
            <a:chOff x="5667460" y="4049788"/>
            <a:chExt cx="11866716" cy="56987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67460" y="4049788"/>
              <a:ext cx="11866716" cy="569878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04764" y="-81872"/>
            <a:ext cx="5256971" cy="2610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2" y="1538321"/>
            <a:ext cx="2975355" cy="10724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16770" y="9525770"/>
            <a:ext cx="916074" cy="10349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48346" y="859757"/>
            <a:ext cx="15922881" cy="31555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265" y="0"/>
            <a:ext cx="18425979" cy="2465608"/>
            <a:chOff x="-140265" y="0"/>
            <a:chExt cx="18425979" cy="2465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265" y="0"/>
              <a:ext cx="18425979" cy="2465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9524" y="1809524"/>
            <a:ext cx="18295238" cy="8476190"/>
            <a:chOff x="-9524" y="1809524"/>
            <a:chExt cx="18295238" cy="84761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9524" y="1809524"/>
              <a:ext cx="18295238" cy="847619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2821" y="-50770"/>
            <a:ext cx="11362389" cy="25604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16770" y="9522827"/>
            <a:ext cx="927159" cy="103741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265" y="0"/>
            <a:ext cx="18425979" cy="2465608"/>
            <a:chOff x="-140265" y="0"/>
            <a:chExt cx="18425979" cy="2465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265" y="0"/>
              <a:ext cx="18425979" cy="2465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1830688"/>
            <a:ext cx="18285714" cy="8455026"/>
            <a:chOff x="0" y="1830688"/>
            <a:chExt cx="18285714" cy="845502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830688"/>
              <a:ext cx="18285714" cy="845502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2821" y="-50770"/>
            <a:ext cx="11362389" cy="25604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16770" y="9522132"/>
            <a:ext cx="915378" cy="104227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265" y="0"/>
            <a:ext cx="18426015" cy="2418327"/>
            <a:chOff x="-140265" y="0"/>
            <a:chExt cx="18426015" cy="24183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265" y="0"/>
              <a:ext cx="18426015" cy="24183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88831" y="-81872"/>
            <a:ext cx="5248999" cy="261028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962" y="1538321"/>
            <a:ext cx="2923688" cy="10724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16770" y="9525417"/>
            <a:ext cx="919188" cy="103570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311694" y="3145840"/>
            <a:ext cx="11019048" cy="6514286"/>
            <a:chOff x="-311694" y="3145840"/>
            <a:chExt cx="11019048" cy="651428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-311694" y="3145840"/>
              <a:ext cx="11017770" cy="6512449"/>
              <a:chOff x="-311694" y="3145840"/>
              <a:chExt cx="11017770" cy="651244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311694" y="3145840"/>
                <a:ext cx="11017770" cy="651244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-182885" y="8281265"/>
              <a:ext cx="2357739" cy="587375"/>
              <a:chOff x="-182885" y="8281265"/>
              <a:chExt cx="2357739" cy="58737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182885" y="8281265"/>
                <a:ext cx="2357739" cy="58737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939700" y="8829158"/>
              <a:ext cx="2893118" cy="587375"/>
              <a:chOff x="1939700" y="8829158"/>
              <a:chExt cx="2893118" cy="58737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939700" y="8829158"/>
                <a:ext cx="2893118" cy="58737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2308386" y="4503223"/>
              <a:ext cx="1659850" cy="587375"/>
              <a:chOff x="2308386" y="4503223"/>
              <a:chExt cx="1659850" cy="58737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308386" y="4503223"/>
                <a:ext cx="1659850" cy="58737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666709" y="4953102"/>
              <a:ext cx="1159128" cy="1051535"/>
              <a:chOff x="4666709" y="4953102"/>
              <a:chExt cx="1159128" cy="105153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1500000">
                <a:off x="4666709" y="4953102"/>
                <a:ext cx="1159128" cy="105153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602297" y="5971075"/>
              <a:ext cx="2893118" cy="926679"/>
              <a:chOff x="6602297" y="5971075"/>
              <a:chExt cx="2893118" cy="92667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602297" y="5971075"/>
                <a:ext cx="2893118" cy="92667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7812959" y="4757428"/>
              <a:ext cx="2656223" cy="587375"/>
              <a:chOff x="7812959" y="4757428"/>
              <a:chExt cx="2656223" cy="58737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7812959" y="4757428"/>
                <a:ext cx="2656223" cy="58737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976640" y="8158853"/>
              <a:ext cx="3392092" cy="923759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85272" y="4282240"/>
              <a:ext cx="2563371" cy="571419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121540" y="8734136"/>
              <a:ext cx="2358943" cy="823733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45722" y="5324802"/>
              <a:ext cx="1915476" cy="785914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9050" y="6025651"/>
              <a:ext cx="2800543" cy="106942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02982" y="4527355"/>
              <a:ext cx="2615419" cy="82373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822567" y="3103519"/>
            <a:ext cx="7412715" cy="666276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265" y="0"/>
            <a:ext cx="18425979" cy="2455026"/>
            <a:chOff x="-140265" y="0"/>
            <a:chExt cx="18425979" cy="24550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265" y="0"/>
              <a:ext cx="18425979" cy="24550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8676" y="3894239"/>
            <a:ext cx="9431373" cy="4618732"/>
            <a:chOff x="158676" y="3894239"/>
            <a:chExt cx="9431373" cy="461873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676" y="3894239"/>
              <a:ext cx="9431373" cy="461873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88831" y="-81872"/>
            <a:ext cx="5248999" cy="2610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2" y="1538321"/>
            <a:ext cx="4039964" cy="10724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16770" y="9522132"/>
            <a:ext cx="918845" cy="103880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853693" y="2378122"/>
            <a:ext cx="8576875" cy="81369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265" y="0"/>
            <a:ext cx="18542430" cy="2426918"/>
            <a:chOff x="-140265" y="0"/>
            <a:chExt cx="18542430" cy="24269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265" y="0"/>
              <a:ext cx="18542430" cy="24269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252787" y="2426918"/>
            <a:ext cx="13780139" cy="7858796"/>
            <a:chOff x="2252787" y="2426918"/>
            <a:chExt cx="13780139" cy="78587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2787" y="2426918"/>
              <a:ext cx="13780139" cy="78587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98783" y="-81872"/>
            <a:ext cx="5166342" cy="261028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962" y="1538321"/>
            <a:ext cx="4565345" cy="10724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616770" y="9525417"/>
            <a:ext cx="918150" cy="10357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62136" y="1360679"/>
            <a:ext cx="17161443" cy="8052308"/>
            <a:chOff x="562136" y="1360679"/>
            <a:chExt cx="17161443" cy="8052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2136" y="1360679"/>
              <a:ext cx="17161443" cy="80523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1429" y="3482834"/>
            <a:ext cx="1671821" cy="17412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0733" y="2284875"/>
            <a:ext cx="2797918" cy="21656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37528" y="2794275"/>
            <a:ext cx="1720267" cy="83360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699" y="2431433"/>
            <a:ext cx="2480884" cy="23101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8090" y="3804614"/>
            <a:ext cx="1863587" cy="111905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15964" y="3482831"/>
            <a:ext cx="1878725" cy="96903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40844" y="2284871"/>
            <a:ext cx="2077431" cy="216561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63538" y="2794271"/>
            <a:ext cx="1745182" cy="83518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57964" y="3482831"/>
            <a:ext cx="2547821" cy="9701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07285" y="2284871"/>
            <a:ext cx="2888917" cy="216561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105538" y="2794271"/>
            <a:ext cx="1748334" cy="83518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181431" y="6441345"/>
            <a:ext cx="2171078" cy="100835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30729" y="5243394"/>
            <a:ext cx="2909060" cy="216561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40052" y="5752786"/>
            <a:ext cx="1746420" cy="8389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15964" y="6441345"/>
            <a:ext cx="2619335" cy="5821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665259" y="5243394"/>
            <a:ext cx="2887651" cy="216561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575205" y="5680262"/>
            <a:ext cx="1619077" cy="98242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07285" y="5243394"/>
            <a:ext cx="2894584" cy="216561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4105538" y="5682147"/>
            <a:ext cx="1703886" cy="9717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8540260"/>
            <a:ext cx="18285714" cy="1745455"/>
            <a:chOff x="0" y="8540260"/>
            <a:chExt cx="18285714" cy="17454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0" y="8540260"/>
              <a:ext cx="18285714" cy="174545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157964" y="6441345"/>
            <a:ext cx="2159506" cy="58217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7582920" y="-130345"/>
            <a:ext cx="820332" cy="104368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0265" y="0"/>
            <a:ext cx="4595893" cy="10285714"/>
            <a:chOff x="-140265" y="0"/>
            <a:chExt cx="459589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0265" y="0"/>
              <a:ext cx="459589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252436" y="6663"/>
            <a:ext cx="2619048" cy="1683630"/>
            <a:chOff x="10252436" y="6663"/>
            <a:chExt cx="2619048" cy="16836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9800000">
              <a:off x="10252436" y="6663"/>
              <a:ext cx="2619048" cy="16836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337118" y="4194192"/>
            <a:ext cx="2619048" cy="1683630"/>
            <a:chOff x="15337118" y="4194192"/>
            <a:chExt cx="2619048" cy="16836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140000">
              <a:off x="15337118" y="4194192"/>
              <a:ext cx="2619048" cy="16836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52436" y="8474420"/>
            <a:ext cx="2619048" cy="1683630"/>
            <a:chOff x="10252436" y="8474420"/>
            <a:chExt cx="2619048" cy="168363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9000000">
              <a:off x="10252436" y="8474420"/>
              <a:ext cx="2619048" cy="16836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59865" y="4186756"/>
            <a:ext cx="2619048" cy="1683630"/>
            <a:chOff x="5359865" y="4186756"/>
            <a:chExt cx="2619048" cy="16836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840000">
              <a:off x="5359865" y="4186756"/>
              <a:ext cx="2619048" cy="16836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04764" y="-81872"/>
            <a:ext cx="5276885" cy="26102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962" y="1526883"/>
            <a:ext cx="3757841" cy="109019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079188" y="1614061"/>
            <a:ext cx="1556667" cy="1556667"/>
            <a:chOff x="8079188" y="1614061"/>
            <a:chExt cx="1556667" cy="155666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2460" y="937334"/>
              <a:ext cx="3113333" cy="3113333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79188" y="1614061"/>
              <a:ext cx="1556667" cy="155666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105535" y="3383959"/>
            <a:ext cx="5371080" cy="195512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456941" y="2019231"/>
            <a:ext cx="798255" cy="798255"/>
            <a:chOff x="8456941" y="2019231"/>
            <a:chExt cx="798255" cy="7982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56941" y="2019231"/>
              <a:ext cx="798255" cy="798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157876" y="1614061"/>
            <a:ext cx="1689819" cy="1689819"/>
            <a:chOff x="13157876" y="1614061"/>
            <a:chExt cx="1689819" cy="16898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23263" y="879448"/>
              <a:ext cx="3379638" cy="3379638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157876" y="1614061"/>
              <a:ext cx="1689819" cy="16898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53854" y="3536159"/>
            <a:ext cx="5393130" cy="138454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3569518" y="2007165"/>
            <a:ext cx="866535" cy="866535"/>
            <a:chOff x="13569518" y="2007165"/>
            <a:chExt cx="866535" cy="866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569518" y="2007165"/>
              <a:ext cx="866535" cy="866535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512121" y="7830857"/>
            <a:ext cx="5051261" cy="131429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205992" y="6008515"/>
            <a:ext cx="1602545" cy="1602545"/>
            <a:chOff x="8205992" y="6008515"/>
            <a:chExt cx="1602545" cy="160254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09320" y="5311843"/>
              <a:ext cx="3205091" cy="3205091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05992" y="6008515"/>
              <a:ext cx="1602545" cy="160254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548724" y="6484233"/>
            <a:ext cx="821782" cy="704569"/>
            <a:chOff x="8548724" y="6484233"/>
            <a:chExt cx="821782" cy="704569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48724" y="6484233"/>
              <a:ext cx="821782" cy="70456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201512" y="6008515"/>
            <a:ext cx="1602545" cy="1602545"/>
            <a:chOff x="13201512" y="6008515"/>
            <a:chExt cx="1602545" cy="160254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504840" y="5311843"/>
              <a:ext cx="3205091" cy="3205091"/>
            </a:xfrm>
            <a:prstGeom prst="rect">
              <a:avLst/>
            </a:prstGeom>
          </p:spPr>
        </p:pic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201512" y="6008515"/>
              <a:ext cx="1602545" cy="16025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325916" y="6090845"/>
            <a:ext cx="1376476" cy="1375934"/>
            <a:chOff x="13325916" y="6090845"/>
            <a:chExt cx="1376476" cy="137593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25916" y="6090845"/>
              <a:ext cx="1376476" cy="1375934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290350" y="7830857"/>
            <a:ext cx="5285881" cy="1314290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7616770" y="9525417"/>
            <a:ext cx="917807" cy="103570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29821" y="1342370"/>
            <a:ext cx="14555891" cy="6253215"/>
            <a:chOff x="1929821" y="1342370"/>
            <a:chExt cx="14555891" cy="62532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9821" y="1342370"/>
              <a:ext cx="14555891" cy="62532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7403539"/>
            <a:ext cx="18457143" cy="1323823"/>
            <a:chOff x="0" y="7403539"/>
            <a:chExt cx="18457143" cy="13238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403539"/>
              <a:ext cx="18457143" cy="13238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51509" y="5140030"/>
            <a:ext cx="398146" cy="367085"/>
            <a:chOff x="11251509" y="5140030"/>
            <a:chExt cx="398146" cy="3670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251509" y="5140030"/>
              <a:ext cx="398146" cy="3670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23153" y="2992002"/>
            <a:ext cx="8106504" cy="30267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56327" y="3189024"/>
            <a:ext cx="30861" cy="2042196"/>
            <a:chOff x="12356327" y="3189024"/>
            <a:chExt cx="30861" cy="204219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600000">
              <a:off x="12356327" y="3189024"/>
              <a:ext cx="30861" cy="20421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20792" y="-16184"/>
            <a:ext cx="9524" cy="6461546"/>
            <a:chOff x="9120792" y="-16184"/>
            <a:chExt cx="9524" cy="646154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6200000">
              <a:off x="9120792" y="-16184"/>
              <a:ext cx="9524" cy="64615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44907" y="3177187"/>
            <a:ext cx="91127" cy="91127"/>
            <a:chOff x="5844907" y="3177187"/>
            <a:chExt cx="91127" cy="9112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44907" y="3177187"/>
              <a:ext cx="91127" cy="911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876398" y="3182871"/>
            <a:ext cx="19767" cy="2203542"/>
            <a:chOff x="5876398" y="3182871"/>
            <a:chExt cx="19767" cy="220354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1600000">
              <a:off x="5876398" y="3182871"/>
              <a:ext cx="19767" cy="220354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567690" y="2660580"/>
            <a:ext cx="25057" cy="5370874"/>
            <a:chOff x="8567690" y="2660580"/>
            <a:chExt cx="25057" cy="537087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6200000">
              <a:off x="8567690" y="2660580"/>
              <a:ext cx="25057" cy="537087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848354" y="8879743"/>
            <a:ext cx="589006" cy="63602"/>
            <a:chOff x="8848354" y="8879743"/>
            <a:chExt cx="589006" cy="6360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48354" y="8879743"/>
              <a:ext cx="589006" cy="636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8286" y="290232"/>
            <a:ext cx="495696" cy="250305"/>
            <a:chOff x="358286" y="290232"/>
            <a:chExt cx="495696" cy="25030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8286" y="290232"/>
              <a:ext cx="495696" cy="250305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706483" y="5381218"/>
            <a:ext cx="8254795" cy="14933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115830"/>
            <a:ext cx="18304762" cy="8169884"/>
            <a:chOff x="-19048" y="2115830"/>
            <a:chExt cx="18304762" cy="8169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115830"/>
              <a:ext cx="18304762" cy="8169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3635" y="2568855"/>
            <a:ext cx="16898444" cy="7487311"/>
            <a:chOff x="693635" y="2568855"/>
            <a:chExt cx="16898444" cy="748731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635" y="2568855"/>
              <a:ext cx="16898444" cy="74873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74811" y="4297218"/>
            <a:ext cx="736101" cy="759818"/>
            <a:chOff x="8774811" y="4297218"/>
            <a:chExt cx="736101" cy="7598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8774811" y="4297218"/>
              <a:ext cx="736101" cy="7598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74807" y="6154662"/>
            <a:ext cx="736101" cy="759818"/>
            <a:chOff x="8774807" y="6154662"/>
            <a:chExt cx="736101" cy="75981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8774807" y="6154662"/>
              <a:ext cx="736101" cy="7598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74807" y="7734313"/>
            <a:ext cx="736101" cy="759818"/>
            <a:chOff x="8774807" y="7734313"/>
            <a:chExt cx="736101" cy="7598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8774807" y="7734313"/>
              <a:ext cx="736101" cy="75981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6903" y="1167616"/>
            <a:ext cx="2917937" cy="108768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47627" y="-144914"/>
            <a:ext cx="4937049" cy="221648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80669" y="3390145"/>
            <a:ext cx="9289666" cy="107650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17345" y="5181565"/>
            <a:ext cx="9617437" cy="107650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12146" y="6866317"/>
            <a:ext cx="12252008" cy="107650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868288" y="8579584"/>
            <a:ext cx="12673770" cy="107650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582960" y="-124091"/>
            <a:ext cx="872445" cy="10343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115830"/>
            <a:ext cx="18304762" cy="8169884"/>
            <a:chOff x="-19048" y="2115830"/>
            <a:chExt cx="18304762" cy="8169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115830"/>
              <a:ext cx="18304762" cy="8169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3635" y="2610039"/>
            <a:ext cx="8439698" cy="7446127"/>
            <a:chOff x="693635" y="2610039"/>
            <a:chExt cx="8439698" cy="7446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3635" y="2610039"/>
              <a:ext cx="8439698" cy="7446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610039"/>
            <a:ext cx="8449222" cy="7446127"/>
            <a:chOff x="9142857" y="2610039"/>
            <a:chExt cx="8449222" cy="74461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610039"/>
              <a:ext cx="8449222" cy="744612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257143" y="2693155"/>
            <a:ext cx="8210261" cy="7280870"/>
            <a:chOff x="9257143" y="2693155"/>
            <a:chExt cx="8210261" cy="72808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57143" y="2693155"/>
              <a:ext cx="8210261" cy="72808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03" y="1167616"/>
            <a:ext cx="2917937" cy="10876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7627" y="-144914"/>
            <a:ext cx="4937049" cy="2216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5714" y="3964150"/>
            <a:ext cx="8383932" cy="10765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5578" y="5628012"/>
            <a:ext cx="7922380" cy="10765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38440" y="7390738"/>
            <a:ext cx="9480769" cy="107645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82960" y="-124091"/>
            <a:ext cx="870359" cy="10343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115830"/>
            <a:ext cx="18304762" cy="8169884"/>
            <a:chOff x="-19048" y="2115830"/>
            <a:chExt cx="18304762" cy="8169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115830"/>
              <a:ext cx="18304762" cy="8169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610039"/>
            <a:ext cx="8449222" cy="7446127"/>
            <a:chOff x="9142857" y="2610039"/>
            <a:chExt cx="8449222" cy="7446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610039"/>
              <a:ext cx="8449222" cy="7446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98091" y="2697541"/>
            <a:ext cx="8282801" cy="7243422"/>
            <a:chOff x="9198091" y="2697541"/>
            <a:chExt cx="8282801" cy="724342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98091" y="2697541"/>
              <a:ext cx="8282801" cy="7243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635" y="2610039"/>
            <a:ext cx="8439698" cy="7446127"/>
            <a:chOff x="693635" y="2610039"/>
            <a:chExt cx="8439698" cy="7446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35" y="2610039"/>
              <a:ext cx="8439698" cy="7446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02" y="1167616"/>
            <a:ext cx="2564822" cy="10876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7627" y="-144914"/>
            <a:ext cx="4937049" cy="2216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8385" y="3989495"/>
            <a:ext cx="7953342" cy="15475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70061" y="5687860"/>
            <a:ext cx="8532056" cy="15475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47084" y="7845811"/>
            <a:ext cx="7499244" cy="10326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82960" y="-124091"/>
            <a:ext cx="881445" cy="10343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115830"/>
            <a:ext cx="18304762" cy="8169884"/>
            <a:chOff x="-19048" y="2115830"/>
            <a:chExt cx="18304762" cy="8169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115830"/>
              <a:ext cx="18304762" cy="8169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610039"/>
            <a:ext cx="8449222" cy="7446127"/>
            <a:chOff x="9142857" y="2610039"/>
            <a:chExt cx="8449222" cy="7446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610039"/>
              <a:ext cx="8449222" cy="7446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6091" y="2651597"/>
            <a:ext cx="8302755" cy="7313156"/>
            <a:chOff x="9216091" y="2651597"/>
            <a:chExt cx="8302755" cy="73131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6091" y="2651597"/>
              <a:ext cx="8302755" cy="73131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635" y="2610039"/>
            <a:ext cx="8439698" cy="7446127"/>
            <a:chOff x="693635" y="2610039"/>
            <a:chExt cx="8439698" cy="7446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35" y="2610039"/>
              <a:ext cx="8439698" cy="7446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02" y="1167616"/>
            <a:ext cx="2564822" cy="10876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7627" y="-144914"/>
            <a:ext cx="4937049" cy="2216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33079" y="3916099"/>
            <a:ext cx="9074047" cy="10765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8483" y="5516274"/>
            <a:ext cx="7565570" cy="10765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9688" y="7289827"/>
            <a:ext cx="7421939" cy="103262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82960" y="-124091"/>
            <a:ext cx="869674" cy="10343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115830"/>
            <a:ext cx="18304762" cy="8169884"/>
            <a:chOff x="-19048" y="2115830"/>
            <a:chExt cx="18304762" cy="8169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115830"/>
              <a:ext cx="18304762" cy="8169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630631"/>
            <a:ext cx="8449222" cy="7425535"/>
            <a:chOff x="9142857" y="2630631"/>
            <a:chExt cx="8449222" cy="74255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630631"/>
              <a:ext cx="8449222" cy="7425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36870" y="2754183"/>
            <a:ext cx="8302755" cy="7178285"/>
            <a:chOff x="9236870" y="2754183"/>
            <a:chExt cx="8302755" cy="71782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36870" y="2754183"/>
              <a:ext cx="8302755" cy="71782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635" y="2610039"/>
            <a:ext cx="8439698" cy="7446127"/>
            <a:chOff x="693635" y="2610039"/>
            <a:chExt cx="8439698" cy="7446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35" y="2610039"/>
              <a:ext cx="8439698" cy="7446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02" y="1167616"/>
            <a:ext cx="2564822" cy="10876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7627" y="-144914"/>
            <a:ext cx="4937049" cy="2216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4827" y="5516274"/>
            <a:ext cx="7712075" cy="107650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7307" y="7248643"/>
            <a:ext cx="7385939" cy="103262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333079" y="3916099"/>
            <a:ext cx="9074047" cy="107651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82960" y="-124091"/>
            <a:ext cx="873483" cy="10343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115830"/>
            <a:ext cx="18304762" cy="8169884"/>
            <a:chOff x="-19048" y="2115830"/>
            <a:chExt cx="18304762" cy="8169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115830"/>
              <a:ext cx="18304762" cy="8169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630631"/>
            <a:ext cx="8449222" cy="7425535"/>
            <a:chOff x="9142857" y="2630631"/>
            <a:chExt cx="8449222" cy="742553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630631"/>
              <a:ext cx="8449222" cy="74255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16671" y="2733591"/>
            <a:ext cx="8301594" cy="7219656"/>
            <a:chOff x="9216671" y="2733591"/>
            <a:chExt cx="8301594" cy="72196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6671" y="2733591"/>
              <a:ext cx="8301594" cy="72196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635" y="2610039"/>
            <a:ext cx="8439698" cy="7446127"/>
            <a:chOff x="693635" y="2610039"/>
            <a:chExt cx="8439698" cy="7446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35" y="2610039"/>
              <a:ext cx="8439698" cy="7446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02" y="1167616"/>
            <a:ext cx="2564822" cy="10876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7627" y="-144914"/>
            <a:ext cx="4937049" cy="2216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14052" y="8503062"/>
            <a:ext cx="6536915" cy="172403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33079" y="3916099"/>
            <a:ext cx="9074047" cy="10765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4827" y="5516274"/>
            <a:ext cx="7712075" cy="107650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7307" y="7248643"/>
            <a:ext cx="7385939" cy="1032625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582960" y="-124091"/>
            <a:ext cx="873131" cy="10343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048" y="2115830"/>
            <a:ext cx="18304762" cy="8169884"/>
            <a:chOff x="-19048" y="2115830"/>
            <a:chExt cx="18304762" cy="81698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048" y="2115830"/>
              <a:ext cx="18304762" cy="81698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2610039"/>
            <a:ext cx="8449222" cy="7446127"/>
            <a:chOff x="9142857" y="2610039"/>
            <a:chExt cx="8449222" cy="74461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2610039"/>
              <a:ext cx="8449222" cy="74461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25225" y="2733591"/>
            <a:ext cx="8247104" cy="7199023"/>
            <a:chOff x="9225225" y="2733591"/>
            <a:chExt cx="8247104" cy="7199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25225" y="2733591"/>
              <a:ext cx="8247104" cy="71990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3635" y="2610039"/>
            <a:ext cx="8439698" cy="7446127"/>
            <a:chOff x="693635" y="2610039"/>
            <a:chExt cx="8439698" cy="74461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3635" y="2610039"/>
              <a:ext cx="8439698" cy="744612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902" y="1167616"/>
            <a:ext cx="2564822" cy="108768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447627" y="-144914"/>
            <a:ext cx="4937049" cy="221648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8765" y="3762982"/>
            <a:ext cx="8528342" cy="154751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654841" y="5884488"/>
            <a:ext cx="9409856" cy="107650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7931" y="7303969"/>
            <a:ext cx="8513619" cy="17240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582960" y="-124091"/>
            <a:ext cx="872445" cy="10343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2023-10-11T21:56:41Z</dcterms:created>
  <dcterms:modified xsi:type="dcterms:W3CDTF">2023-10-11T21:56:41Z</dcterms:modified>
</cp:coreProperties>
</file>